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handoutMasterIdLst>
    <p:handoutMasterId r:id="rId8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100" r:id="rId67"/>
    <p:sldId id="2034" r:id="rId68"/>
    <p:sldId id="2096" r:id="rId69"/>
    <p:sldId id="1978" r:id="rId70"/>
    <p:sldId id="2082" r:id="rId71"/>
    <p:sldId id="1820" r:id="rId72"/>
    <p:sldId id="1618" r:id="rId73"/>
    <p:sldId id="1821" r:id="rId74"/>
    <p:sldId id="1819" r:id="rId75"/>
    <p:sldId id="1822" r:id="rId76"/>
    <p:sldId id="1696" r:id="rId77"/>
    <p:sldId id="2081" r:id="rId78"/>
    <p:sldId id="2083" r:id="rId79"/>
    <p:sldId id="2084" r:id="rId80"/>
    <p:sldId id="2085" r:id="rId81"/>
    <p:sldId id="2086" r:id="rId82"/>
    <p:sldId id="2087" r:id="rId83"/>
    <p:sldId id="2088" r:id="rId84"/>
    <p:sldId id="1619"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6.564207995980416</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5.7371799442923859</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0.48054195433870017</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0.67670878542547053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0.18866134994582229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1.96959762349314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0.18866134994582229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0.11156706720581955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4.8496298614736499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4.9104976087841479E-3</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0.69544268576238455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0.19388422129526184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2.0241236565180341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0.19388422129526184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4.0983144279792327E-2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6.6247300271111218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6.573020772300338</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0.10937222237256972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0.12064983688148168</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1.2595671135865487</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0.12064983688148168</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0.2665960904264546</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6.9431966535899976</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0.12594175326673973</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0.12405976226875381</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1.2951662489737883</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0.12405976226875293</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0.44498955970138887</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0.10238537738965636</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6.4252655352189469</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7.967576040780866E-2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0.11087830408076194</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1.1575537028497429</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0.11087830408076194</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0.24269925330737596</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5.1273334585938919</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0.34743092733773917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0.10116790582941793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1.0561785281013965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0.10116790582941793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6.8431342845713061E-2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7.7962874417985146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6.8610921883396827</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0.15614290015280563</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0.1699720201882613</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1.774483682636987</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0.1699720201882613</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0.37624712471386079</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4.6805519325756411</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0.26441186569854658</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0.18560852478279877</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1.9377265635873417</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0.13487798072208879</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6.2026131447033377</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0.14453358774270253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0.12649574711894473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1.3205975838665918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0.12649574711894385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0.45372718587527494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4.4733078481575816E-3</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5.9599752275866997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0.29116381746721842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0.12220250620081874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1.2757767601427474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0.12220250620081874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0.24667292470240465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7.2515513762280666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0.29701702628194226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0.1098736578347852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1.1470653391276748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0.10987365783478431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0.2714136376280063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8.0377509261101974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0.24913257108303011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0.13228637119942377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1.3810508745418097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0.13228637119942377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0.16176489443981978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8.3756314791978053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8.7565713432861791</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8.9203063613573441E-2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0.35229740956275535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9.8217883825369334E-2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1.0253807185336328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9.8217883825370222E-2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0.22774378802184003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8.7565713432861791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5.3319788670616486</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0.28169648232489486</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0.23761761307039331</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2.4806940379571905</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0.23761761307039375</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0.52330478159542704</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4.8173718067874516</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0.16938284379473245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2.0188619274274338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0.19338021738022881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0.62294068573490868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5.8465859273358456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6.2697832489688476</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0.33688804213044943</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0.22856235221802823</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2.3861584043467747</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0.22856235221802823</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0.56237191719688617</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6.9258028472574944</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8.9000724873465664E-2</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0.2098717875737135</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2.1910315714487769</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0.2098717875737135</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0.63448787913055504</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5.1782286009294243</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0.16766790643719887</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0.52890841844049508</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0.14745571266369151</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1.5394166389474888</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0.14745571266369062</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0.28977310946619816</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7.3613378970082701</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3.759898989951326</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0.20448821922730387</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0.11069870139908211</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1.155678676432772</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0.11069870139908211</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0.39706481371760161</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0.16482016292676116</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2.1324021859039481</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7.5401365616623028E-2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9.1961598943534062E-2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0.96006599541361815</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9.196159894353384E-2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0.32985676157163901</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0.60472839691008318</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1.688004235655427</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0.55637189779559726</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0.44770127644727098</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0.12481576862328492</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1.303058847641499</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0.12481576862328492</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0.4477012764472712</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0.12841148413655201</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2.9380944525081589</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7.4368205144081045E-2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1.2949395956237399</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0.12403805188157602</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0.44491168678389759</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0.13317389094558241</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4.9271113527564996</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0.1691904430415061</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0.13635188078322802</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1.4234942155697894</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0.13635188078322802</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0.48908011981147226</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0.12072113494933046</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4.7517167167817567</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0.10216800232919976</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0.14197553819778452</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1.4822043980328701</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0.14197553819778452</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0.2030838070219918</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6.1220649961021616</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4.9938310123271563</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6.5484029541365816</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0.49091378601135194</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0.14805121825877077</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1.5456336325457105</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0.14805121825877077</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0.53104443553183867</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0.45951640927379067</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5.5846611564224133</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6.1009692606460053E-2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0.14555435288249408</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1.5195667136314204</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0.14555435288249186</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0.34854739469400897</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4.4030008682318993</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7.9342765710977172</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0.2657677640645737</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0.31083425593520442</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8.6658266594351829E-2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0.90469996101101824</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8.6658266594353606E-2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7.3369387311467804E-2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7.9364449643742399</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0.19602947045333696</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0.33152842147308714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9.2427645225849453E-2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0.96493145222472076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9.2427645225848565E-2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0.24853785113976379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7.9321081778211946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6.8815846209080931</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9.2415291243046482E-3</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0.3822278031365185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0.10656225377837014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1.1124947524027746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0.10656225377836925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0.38222780313651938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0.16727476934590868</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6.8815846209080931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0.17492411520496098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2.2060349862148652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0.21130891587332279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0.38876383214061416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4.4983189976952369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0.2825320827178377</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0.13919909956585297</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1.4532187741475511</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0.13919909956585297</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9.2762315353045466E-2</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6.9977918774631753</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0.12024410644805528</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0.11061100607466301</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1.154763149735774</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0.11061100607466301</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0.31230292871836784</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6.8571860172670576</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3.2276635689392208E-2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0.52224196013508362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0.14559715393009132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1.5200135504724379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3.6979316495738601E-2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7.489056328824792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0.18083957353915192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0.11765973087782289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1.2283508327718025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0.11765973087782378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0.28175472054463491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8.4473993186694969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0.14419370599748937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0.15810934921004893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1.6506390871558319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5.4506772090732625E-2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8.1655812393437124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0.43559058014735719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0.17024345659051221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1.7773174400173684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0.17024345659051221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0.20084247269208255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4.4881141400362274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4.7932240873595156E-2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1.0794123297512677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0.30093208728035226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3.1416881311960454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0.30093208728035137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0.29307525495360753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7.4245569836789604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0.38900701859394982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0.14651490076400542</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1.5295946967091574</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0.14651490076400719</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4.2808243958330827E-2</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6.2837636359118374</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0.26075547995038395</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0.20830225691625781</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2.1746458949240868</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0.20830225691625692</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4.6082619626508503E-2</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7.2621030146466046</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0.34744059732099064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0.18102160669889233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1.889839792079484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0.18102160669889145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0.64930581510284036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0.30384687883603867</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7.840919980833732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0.7439768194028531</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0.23290357423113317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2.4314801438685256</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7.7855495127121088E-2</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8.6050505693022075</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0.53645747548448419</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0.21475847326171582</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2.2420478740492307</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0.21475847326171404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0.22163953285507709</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6.6152045845606473</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0.2802944486961243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0.11323549235206798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1.1821624126815395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0.11323549235206887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0.19236699665408352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6.0959079765031428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0.18298094434505296</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0.27534638559982483</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2.8745770496743406</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0.27534638559982394</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0.15930794281662486</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5.0827357970215106</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0.35057045678116072</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9.7811874414972522E-2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1.0211420381146503</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9.7811874414972522E-2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4.6158517699824486E-2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8.9332743197400468</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3.376631860503565E-2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0.38451542605953826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0.10720002594583633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1.1191530029969279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0.10720002594583633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0.19589787331954511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9.3438156404306572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5.0926941394313197E-2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0.41881434083688163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0.11676230694903289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1.2189818547701101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0.11676230694903289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0.28076045394006321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8.1769796237806407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4.1658174340171605E-2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2.5783288461853191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0.24696973377885989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0.3029315058135067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3.4495558699552218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3.9075766264193845E-3</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0.38247619226752327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0.10663150281100631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1.1132177024407621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0.10663150281100631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0.33146310596030482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7.4526340894927374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6.3190029503653378E-2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1.2600128249074478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0.12069253011916725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0.21444704571899109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7.3633704393550428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0.26477580036606607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0.11477268224890214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1.1982104562714451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0.11477268224890214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0.41167776244038023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2.3188093069733462E-2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4.9729162480649336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22/03/2025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22/03/2025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63FF-8654-B066-0241-5FCB21453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2945E-75FE-CE69-D507-B1FA67F0720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FE84439-6F34-74AF-34C2-40D9F0728A4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EE92760-481B-292F-7166-E128F29E166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437030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0099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TAH | Sheffield Health and Social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0099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TAH | Sheffield Health and Social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0099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TAH | Sheffield Health and Social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0099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TAH | Sheffield Health and Social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77214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TAH | Sheffield Health and Social 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4.xml"/><Relationship Id="rId20" Type="http://schemas.openxmlformats.org/officeDocument/2006/relationships/slide" Target="slide7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6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6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Sheffield Health and Social Care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416354123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90818328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403124127"/>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218478103"/>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483987426"/>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409283331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29425959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509307184"/>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620555887"/>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793790300"/>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910195920"/>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3971231389"/>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142255450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1097862923"/>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696127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19430866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904761168"/>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69075349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282446013"/>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90272968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7430003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777407605"/>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3862106457"/>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463226610"/>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2346398967"/>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3674337415"/>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22641422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2118416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2894269753"/>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22051914"/>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482726835"/>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21723087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165452525"/>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63983603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778515755"/>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11210981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05184610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519093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916238610"/>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8686458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514687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2281852570"/>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52292575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159539622"/>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46422185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6820260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1707854497"/>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354438631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3025888823"/>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9237861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1042123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193758193"/>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784574352"/>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3549152891"/>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2186431264"/>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2563987805"/>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4069013251"/>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625924301"/>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1639805942"/>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287800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710989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2296929221"/>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286477777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3863521822"/>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33905186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561725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417640675"/>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14220796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209276292"/>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08457292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58938884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273926458"/>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577022942"/>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01720094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10910733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11890439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343573289"/>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4292039110"/>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3524989103"/>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4129140883"/>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413009385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3307430534"/>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351424452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2624832774"/>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105818466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2762083480"/>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4150596768"/>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1886270141"/>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1196007745"/>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60825765"/>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125481543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3911913623"/>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310202919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3288261831"/>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17835141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1744534078"/>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3151589428"/>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277540852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2781101479"/>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3436974468"/>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897732691"/>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151708251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2827379993"/>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D9A27-FC35-9CE9-6F88-35E7D8BACD23}"/>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6CBDBA3F-BDF8-9977-546E-848740A871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91265A5E-6880-F653-E02F-F6418ACB2D88}"/>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TAH Sheffield Health and Social 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Adult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929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TAH Sheffield Health and Social 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59193350"/>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740114954"/>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966749960"/>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Q27. Would you know who to contact out of office hours within the NHS if you had a crisis?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542913708"/>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TAH Sheffield Health and Social 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8548</Words>
  <Application>Microsoft Office PowerPoint</Application>
  <PresentationFormat>Widescreen</PresentationFormat>
  <Paragraphs>1081</Paragraphs>
  <Slides>81</Slides>
  <Notes>69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Arial Black</vt:lpstr>
      <vt:lpstr>Calibri</vt:lpstr>
      <vt:lpstr>Calibri Light</vt:lpstr>
      <vt:lpstr>Office Theme</vt:lpstr>
      <vt:lpstr>Sheffield Health and Social Care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PowerPoint Presentation</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2025-03-22T03:04:08Z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